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B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B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14A23-6193-4E2C-B1A8-E0724807AB8B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19A8F-6B43-4025-832E-DA195F0E6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dobe Garamond Pro" pitchFamily="18" charset="0"/>
              </a:rPr>
              <a:t>Amusing Ourselves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dobe Garamond Pro" pitchFamily="18" charset="0"/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dobe Garamond Pro" pitchFamily="18" charset="0"/>
              </a:rPr>
              <a:t>to Death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dobe Garamond Pro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dobe Garamond Pro" pitchFamily="18" charset="0"/>
              </a:rPr>
              <a:t>Public Discourse in the Age of Show Business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  <a:latin typeface="Adobe Garamond Pro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0"/>
            <a:ext cx="5105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dobe Garamond Pro" pitchFamily="18" charset="0"/>
              </a:rPr>
              <a:t>Neil Postman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dobe Garamond Pro" pitchFamily="18" charset="0"/>
              </a:rPr>
              <a:t>Author of </a:t>
            </a:r>
            <a:r>
              <a:rPr lang="en-US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dobe Garamond Pro" pitchFamily="18" charset="0"/>
              </a:rPr>
              <a:t>The Disappearance of Childhood</a:t>
            </a:r>
            <a:endParaRPr lang="en-US" sz="2000" i="1" dirty="0">
              <a:solidFill>
                <a:schemeClr val="accent6">
                  <a:lumMod val="60000"/>
                  <a:lumOff val="40000"/>
                </a:schemeClr>
              </a:solidFill>
              <a:latin typeface="Adobe Garamond Pro" pitchFamily="18" charset="0"/>
            </a:endParaRPr>
          </a:p>
        </p:txBody>
      </p:sp>
      <p:pic>
        <p:nvPicPr>
          <p:cNvPr id="13314" name="Picture 2" descr="http://www.johannroduit.com/wp-content/uploads/2010/11/Amusing-ourselves-to-de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181684"/>
            <a:ext cx="3810000" cy="3676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Ideas Worth Noting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This book takes a closer look at one of the most dominant aspects of modern technology, the television, and what implications it has had on society.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Conditioned to expect rather than look for information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introduction of “Now This”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Made all aspects of modern perception more materialistic and shallow 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Took society from “’The Age of Reason’ the pinnacle of modern thinking” to the age of entertainment where people perceive the greatest minds in society as faces and “well organized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soundbites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”</a:t>
            </a:r>
          </a:p>
          <a:p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Ideas continued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Implications on Literature and Culture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literary culture of society has been eminently damaged by the television which neither “extends or amplifies literature culture. It attacks it”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Public discourse represents America going from a very sophisticated ideological superpower to a society ran on images and sounds rather than critical thinking and philosophy</a:t>
            </a:r>
          </a:p>
          <a:p>
            <a:pPr lvl="1"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Summarizing the text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book highlights a number of important issues that, though not directly related, all had a greater meaning to the main idea.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book opens by explaining how the human brains are organized in metaphors, for example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Ex: Las Vegas is the entertainment city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York City is a melting pot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Medium is a Metaphor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Everyone processes information differently</a:t>
            </a:r>
          </a:p>
          <a:p>
            <a:pPr lvl="1"/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Summary continued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the book progresses he raises several other ideas relating to society’s enslavement to their entertainment overlords</a:t>
            </a:r>
          </a:p>
          <a:p>
            <a:pPr lvl="1"/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Huxleyian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society 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Television is the equivalent to </a:t>
            </a:r>
            <a:r>
              <a:rPr lang="en-US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soma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in that people are knowingly sacrificing their right to curiosity, thought, and practical thinking in exchange for mindless entertainment and bliss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Typographic Mind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mentality that expressing ideas through writing is virtually obsolete in a world dominated by visual stimuli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End to Summary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“Now This”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Demonstrates the mindlessness that goes into television by showing how two completely unrelated ideas can be strung together by simple words.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“’Now This’ is commonly used on radio and television news casts to indicate that what one has just heard or seen has no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relavence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to what one is about to hear or see”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Teaching as an Amusing Activity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act of learning, once seen as an intellectual exercise, has been reduced to the level of entertainment changing the way our brains process information from a young age.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“We now know that ‘Sesame Street’ encourages children to love school only if school is like Sesame Street”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“If the classroom now begins to seem a stale and flat environment for learning, the inventors of television its self are to blame” Pg.143</a:t>
            </a:r>
          </a:p>
          <a:p>
            <a:pPr lvl="1"/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456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Amusing Ourselves to Death</vt:lpstr>
      <vt:lpstr>Ideas Worth Noting</vt:lpstr>
      <vt:lpstr>Ideas continued</vt:lpstr>
      <vt:lpstr>Summarizing the text</vt:lpstr>
      <vt:lpstr>Summary continued</vt:lpstr>
      <vt:lpstr>End to Summary 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Amusing Ourselves to Death</dc:title>
  <dc:creator>SASD User</dc:creator>
  <cp:lastModifiedBy>John Hampton</cp:lastModifiedBy>
  <cp:revision>12</cp:revision>
  <dcterms:created xsi:type="dcterms:W3CDTF">2012-03-15T13:53:53Z</dcterms:created>
  <dcterms:modified xsi:type="dcterms:W3CDTF">2012-03-30T12:19:14Z</dcterms:modified>
</cp:coreProperties>
</file>